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631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D4A5-B0E0-9644-9855-5CB3722C0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89100-36B4-AA4A-833E-4D621F11A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9E78D-9B78-5C4C-9558-22490B9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0471-9B5D-614E-AA35-2C86325A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4DFB-DB50-1045-A9A0-7B4DA175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E0F0-1631-5A47-AEF7-6A0350BA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698E0-D078-8E44-B22D-CC32BDEF5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4B7D-97FB-8040-9B9F-C02B3488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70D9-0E08-8A4D-9C64-D2643B2B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7C54-5837-934B-BA5A-B7F384C1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4DF89-9B46-A44A-9CD3-A61342876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423D2-EA20-1949-8EA1-0D3D406C8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0650-8258-824B-B031-E1A470E7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B9BE-CC28-704A-B651-12CD3FCE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0181C-992C-A547-A6A6-B130CAD9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172A-0B91-374E-9C4E-0ADFCA9E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7DC7-3F4A-8844-ABAE-79DB3FED4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4DACD-55EB-FA46-8FB7-11E2D89C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9036-92BF-354C-9A30-AB2BEBFE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0083-C026-7E4A-A6BF-B8794A81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E86-DE74-2C43-B5E2-8579BE2F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7AC4A-4818-8A41-A6A5-391CAEF96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119F-9F63-9B46-A9AF-FCCCA206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A095B-C859-EA49-901A-CA468C97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F348B-BE4E-974A-B77B-1294448B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3B14-6898-9C42-97A0-F19A4731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EEEC-ACA5-F747-A4AC-D4E39277D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0CC7-EEE9-DF46-9389-4FC7A5ED8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A63F3-6AE3-7A48-879C-53F8D402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D14C0-A3A1-554C-9891-5C5D8220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EF6E-AAD9-9D47-97A8-5ED84F34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184C-5AC5-F448-8B1C-4F29EBE2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4CB61-2F21-7844-8A65-ACC858C0F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29DA0-D1B4-FE4B-978D-7F8214682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2ABD4-7F1D-1441-A3B6-3170D4205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97310-146A-EC4B-B6D8-721CA208B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11B29-A42D-114B-A0EE-A97EDA0A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A597D-E908-0C4A-951A-2BD789E0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C34C2-BB8F-9940-9A37-163A933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11DD-C8D5-3F45-B622-282E684F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6892F-CD45-8046-AE5A-7031B29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E3158-47F4-AA4C-B786-A8682F82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B160-05B5-E849-B64C-7A76FD0E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FAB4D-1D21-B54F-8180-69CD0F21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BAD83-92BE-D346-8AF5-CCD0391A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FC75F-01BE-5E47-8CCA-EF2E5E4A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907C-AB04-E347-A0F2-2326EE33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4D69-9CBF-E641-811C-C6DAD19C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56B34-9F4E-D641-A93F-964421A0B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B1F7A-D853-4B4A-8BC6-B134A79A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F9BC8-32E3-1C4B-B4AB-E51B38C0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066D-1596-F549-92CA-A4C87016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FFD9-0D9A-8148-AD85-C5A2ED19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61B06-14D8-D641-BE75-6C3652D8A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FC9A-1EA7-BF45-B6B4-8671D8DA7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5AFB3-F41C-C342-B147-831D9522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4780-3701-C04D-9717-B05D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8292-A11B-DF40-A040-DB280C4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7D4DB-7BA4-2148-A8D5-2D0CF617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751EB-8444-EC49-AA13-4522E8FAD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1741-6533-C04B-8437-09C3CF0CD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A9BA-44D8-E642-8169-51130A8CEBB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A57E3-562B-294A-9D71-382227D84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54F6-9A29-2A4B-9CBE-16B262880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888B-98AE-414B-8EA7-3E3E8CFD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276DD-1B22-144B-A258-2FCCDFF0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47" y="232475"/>
            <a:ext cx="1222109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67973-541F-2B4A-9C52-6811DF9A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F3E5C-A6C9-5848-AE9D-AEE25777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7" y="0"/>
            <a:ext cx="1037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4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41E04-AFF1-CC4E-B2E0-201BEBE7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97" y="0"/>
            <a:ext cx="968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3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Kronawitter</dc:creator>
  <cp:lastModifiedBy>Andreas Kronawitter</cp:lastModifiedBy>
  <cp:revision>4</cp:revision>
  <cp:lastPrinted>2018-05-16T19:47:52Z</cp:lastPrinted>
  <dcterms:created xsi:type="dcterms:W3CDTF">2018-05-16T18:17:43Z</dcterms:created>
  <dcterms:modified xsi:type="dcterms:W3CDTF">2018-06-19T13:04:53Z</dcterms:modified>
</cp:coreProperties>
</file>