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070"/>
    <p:restoredTop sz="94662"/>
  </p:normalViewPr>
  <p:slideViewPr>
    <p:cSldViewPr snapToGrid="0" snapToObjects="1">
      <p:cViewPr>
        <p:scale>
          <a:sx n="100" d="100"/>
          <a:sy n="100" d="100"/>
        </p:scale>
        <p:origin x="64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19FC93-41D5-A24E-ABCC-92A68E9D7346}" type="datetimeFigureOut">
              <a:rPr lang="en-US" smtClean="0"/>
              <a:t>5/4/18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C5F3D0-944E-754F-B83E-910A9A00ED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841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3FA5B-1260-6149-B643-9651DA2B66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A73F75-AA43-7543-8D83-8198C20C6F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253725-0331-4D43-BF25-24E01E3433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19.4.2018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7553B7-0ED7-B54A-BC49-5BF377A38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innolab smart mobility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A44DE6-38D2-A248-841C-7CD50D8A3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B6B7C-BB5E-EC41-BA63-7D19477D1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811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5CBBD5-B0F6-244D-BAA1-E5F9F4B71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17094B9-1278-8745-B53A-F382842C14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412541-B27F-7B43-8B06-170C7926EC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6CA61F-2C02-184E-B33E-E05882D9D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19.4.2018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06956A-003D-124F-82DE-51950BCE4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innolab smart mobility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7E5B14-A2C9-1F4B-843C-3B39B9DE0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B6B7C-BB5E-EC41-BA63-7D19477D1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394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AE26E-9EE8-4745-B2E4-C1AA14FC4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CE931C-B309-F847-A44C-BCDB4728E9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E163DE-8D86-A645-A37F-A74D8B5F7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19.4.2018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2332E7-6D54-704D-B382-2A69C39EB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innolab smart mobility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4ECA3B-D67C-6044-B88A-1DD8A04E9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B6B7C-BB5E-EC41-BA63-7D19477D1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841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29C5CED-90EA-0D4F-8066-88B9B5D764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170072-0D04-6B4F-B1E8-693F5CA5BB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A8F58F-5B38-8142-830F-EFD1939614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19.4.2018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643761-FDCB-7A4E-A20E-FE291A9C70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innolab smart mobility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4E0688-6ADA-0047-A75E-764C35A73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B6B7C-BB5E-EC41-BA63-7D19477D1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657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6D86A-47D9-F14E-A5ED-150C84D73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F3C275-3568-144E-B110-E005EC9B1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9B8A20-2429-9E46-85B4-56CE0DF12D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19.4.2018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314DC2-8819-B64B-90F1-59E00C059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innolab smart mobility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A51F3F-FA32-0040-B196-A12FEF393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B6B7C-BB5E-EC41-BA63-7D19477D1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551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8799DA-C9AC-0B40-9375-C195F2A1E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6D068D-9523-5B47-85B8-4C1051D7B6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7010AE-9C7C-E54A-8563-C94F7BCD4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19.4.2018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89406D-5245-424A-92FA-6483D57CF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innolab smart mobility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8AF6A8-059D-2F48-B736-B0DF6481E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B6B7C-BB5E-EC41-BA63-7D19477D1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890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5F5F30-39CF-4E4B-9355-2D2865A36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F633D3-4F3F-E444-A75B-B37A1DEE6A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0DB02E-77A1-7043-94FC-B685363FEE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93400A-1108-0246-806D-D80A60C92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19.4.2018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27BEAD-8BC7-514E-A97F-FF1131050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innolab smart mobility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55C0EF-A36A-034B-8F21-5F5B2AF80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B6B7C-BB5E-EC41-BA63-7D19477D1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110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9AC6A4-36F9-5A44-BEA3-C868EB77E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CA2760-CF97-434B-9CD0-8928A11C31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041BF1-9C7D-FD49-9983-1B3FAA45C6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59FE69-5C59-3547-AA07-7425310322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E49E1AF-2E93-0D4A-9040-78DA98A998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3AD7D7-10F3-044F-833F-F26517860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19.4.2018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9A5A46-028F-EC4D-B994-7C8BBDB91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innolab smart mobility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F1837E7-E53C-6B44-B04C-46605F0EE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B6B7C-BB5E-EC41-BA63-7D19477D1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31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BD90C-54EC-EE47-B11C-C1973E8C2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E911ADB-B252-144D-A1F8-65AABD3A3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19.4.2018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1C6315-B6F8-5D4E-95F5-06EE4829C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innolab smart mobility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B3AAAD-6084-C740-B47A-A0A1A1642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B6B7C-BB5E-EC41-BA63-7D19477D1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998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F5A354-C4CF-0541-821B-05AD01274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19.4.2018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A734A43-1589-3948-895E-3A01D64FF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innolab smart mobility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0892D9-EFD1-A24B-9147-12F173D5B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B6B7C-BB5E-EC41-BA63-7D19477D1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168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F5A354-C4CF-0541-821B-05AD01274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19.4.2018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A734A43-1589-3948-895E-3A01D64FF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innolab smart mobility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0892D9-EFD1-A24B-9147-12F173D5B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B6B7C-BB5E-EC41-BA63-7D19477D17B0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BFB6C3E-C02F-184D-B57D-25172D149B9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1999" cy="6414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7806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5DC53-0B58-1F45-8088-4F7EA333C8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8969A1-12EA-9F43-A21C-50EB59DC1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62EC60-8E6C-7E49-AE62-58D71DEFEB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D161A2-AAC9-7644-AF4C-D7AAC2CCD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19.4.2018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5BB002-F29A-0146-8F37-F6AB22AED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innolab smart mobility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9CDC49-3E09-EC4D-BC19-3D65AEEFD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B6B7C-BB5E-EC41-BA63-7D19477D1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696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02A64E1-AF1D-7A46-B148-4E8F406315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0EE068-66F1-3F4F-A8EC-0CB9619E00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C226F6-5263-414A-A4B5-384051A7CE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19.4.2018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9253A5-AB8F-BB4B-97FE-0508F4F425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innolab smart mobility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C5F093-24DB-A845-8B0A-36B6304322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B6B7C-BB5E-EC41-BA63-7D19477D1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149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FED003-C5C2-744A-8E31-24FA48BE0A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Neue </a:t>
            </a:r>
            <a:r>
              <a:rPr lang="en-US" dirty="0" err="1"/>
              <a:t>Geschäftsmodelle</a:t>
            </a:r>
            <a:r>
              <a:rPr lang="en-US" dirty="0"/>
              <a:t> BCTA, 2. </a:t>
            </a:r>
            <a:r>
              <a:rPr lang="en-US" dirty="0" err="1"/>
              <a:t>Runde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1BE743-BA6E-B24E-91F2-050EA52BC6C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Mobilitäts</a:t>
            </a:r>
            <a:r>
              <a:rPr lang="en-US" dirty="0"/>
              <a:t>-Meetups</a:t>
            </a:r>
          </a:p>
          <a:p>
            <a:r>
              <a:rPr lang="en-US" dirty="0" err="1"/>
              <a:t>innolab</a:t>
            </a:r>
            <a:r>
              <a:rPr lang="en-US" dirty="0"/>
              <a:t> smart mobility</a:t>
            </a:r>
          </a:p>
          <a:p>
            <a:r>
              <a:rPr lang="en-US" dirty="0" err="1"/>
              <a:t>Mehr</a:t>
            </a:r>
            <a:r>
              <a:rPr lang="en-US" dirty="0"/>
              <a:t> </a:t>
            </a:r>
            <a:r>
              <a:rPr lang="en-US" dirty="0" err="1"/>
              <a:t>zu</a:t>
            </a:r>
            <a:r>
              <a:rPr lang="en-US" dirty="0"/>
              <a:t> lean-Canvas: https://</a:t>
            </a:r>
            <a:r>
              <a:rPr lang="en-US" dirty="0" err="1"/>
              <a:t>leanstack.com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E3C008-290E-034D-9C29-64423F583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19.4.2018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3640CA-3FAE-0844-99A0-66DEE2A90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innolab smart mobility</a:t>
            </a:r>
          </a:p>
        </p:txBody>
      </p:sp>
    </p:spTree>
    <p:extLst>
      <p:ext uri="{BB962C8B-B14F-4D97-AF65-F5344CB8AC3E}">
        <p14:creationId xmlns:p14="http://schemas.microsoft.com/office/powerpoint/2010/main" val="2609142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3F3410-D264-424D-AD2A-FF534356F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19.4.2018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5CC43B-30D5-BD4C-AD18-80B64B906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innolab smart mobility</a:t>
            </a:r>
          </a:p>
        </p:txBody>
      </p:sp>
      <p:sp>
        <p:nvSpPr>
          <p:cNvPr id="4" name="Folded Corner 3">
            <a:extLst>
              <a:ext uri="{FF2B5EF4-FFF2-40B4-BE49-F238E27FC236}">
                <a16:creationId xmlns:a16="http://schemas.microsoft.com/office/drawing/2014/main" id="{C40BFECE-EBC9-A44A-809B-168C2FD80571}"/>
              </a:ext>
            </a:extLst>
          </p:cNvPr>
          <p:cNvSpPr/>
          <p:nvPr/>
        </p:nvSpPr>
        <p:spPr>
          <a:xfrm rot="21144710">
            <a:off x="2895600" y="775855"/>
            <a:ext cx="1371600" cy="720436"/>
          </a:xfrm>
          <a:prstGeom prst="foldedCorner">
            <a:avLst/>
          </a:prstGeom>
          <a:gradFill flip="none" rotWithShape="1">
            <a:gsLst>
              <a:gs pos="0">
                <a:srgbClr val="FFFFA6">
                  <a:shade val="30000"/>
                  <a:satMod val="115000"/>
                </a:srgbClr>
              </a:gs>
              <a:gs pos="50000">
                <a:srgbClr val="FFFFA6">
                  <a:shade val="67500"/>
                  <a:satMod val="115000"/>
                </a:srgbClr>
              </a:gs>
              <a:gs pos="100000">
                <a:srgbClr val="FFFFA6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err="1">
                <a:solidFill>
                  <a:schemeClr val="tx1"/>
                </a:solidFill>
                <a:latin typeface="Bradley Hand" pitchFamily="2" charset="77"/>
              </a:rPr>
              <a:t>Vorlage</a:t>
            </a:r>
            <a:endParaRPr lang="en-US" sz="1100" dirty="0">
              <a:solidFill>
                <a:schemeClr val="tx1"/>
              </a:solidFill>
              <a:latin typeface="Bradley Han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544427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29</Words>
  <Application>Microsoft Macintosh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Bradley Hand</vt:lpstr>
      <vt:lpstr>Calibri</vt:lpstr>
      <vt:lpstr>Calibri Light</vt:lpstr>
      <vt:lpstr>Office Theme</vt:lpstr>
      <vt:lpstr>Neue Geschäftsmodelle BCTA, 2. Runde</vt:lpstr>
      <vt:lpstr>PowerPoint Presentation</vt:lpstr>
    </vt:vector>
  </TitlesOfParts>
  <Company/>
  <LinksUpToDate>false</LinksUpToDate>
  <SharedDoc>false</SharedDoc>
  <HyperlinksChanged>false</HyperlinksChanged>
  <AppVersion>16.0012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Andreas Kronawitter</dc:creator>
  <cp:lastModifiedBy>Andreas Kronawitter</cp:lastModifiedBy>
  <cp:revision>14</cp:revision>
  <dcterms:created xsi:type="dcterms:W3CDTF">2018-05-04T09:44:29Z</dcterms:created>
  <dcterms:modified xsi:type="dcterms:W3CDTF">2018-05-04T13:52:30Z</dcterms:modified>
</cp:coreProperties>
</file>