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4"/>
    <p:restoredTop sz="94631"/>
  </p:normalViewPr>
  <p:slideViewPr>
    <p:cSldViewPr snapToGrid="0" snapToObjects="1">
      <p:cViewPr varScale="1">
        <p:scale>
          <a:sx n="81" d="100"/>
          <a:sy n="81" d="100"/>
        </p:scale>
        <p:origin x="192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42019-52A2-254E-85F2-B14AD0C69713}" type="datetimeFigureOut">
              <a:rPr lang="en-US" smtClean="0"/>
              <a:t>1/10/18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419D9-07D1-9A44-9E27-E0B90A555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353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42019-52A2-254E-85F2-B14AD0C69713}" type="datetimeFigureOut">
              <a:rPr lang="en-US" smtClean="0"/>
              <a:t>1/10/18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419D9-07D1-9A44-9E27-E0B90A555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458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42019-52A2-254E-85F2-B14AD0C69713}" type="datetimeFigureOut">
              <a:rPr lang="en-US" smtClean="0"/>
              <a:t>1/10/18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419D9-07D1-9A44-9E27-E0B90A555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65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42019-52A2-254E-85F2-B14AD0C69713}" type="datetimeFigureOut">
              <a:rPr lang="en-US" smtClean="0"/>
              <a:t>1/10/18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419D9-07D1-9A44-9E27-E0B90A555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375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42019-52A2-254E-85F2-B14AD0C69713}" type="datetimeFigureOut">
              <a:rPr lang="en-US" smtClean="0"/>
              <a:t>1/10/18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419D9-07D1-9A44-9E27-E0B90A555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74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42019-52A2-254E-85F2-B14AD0C69713}" type="datetimeFigureOut">
              <a:rPr lang="en-US" smtClean="0"/>
              <a:t>1/10/18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419D9-07D1-9A44-9E27-E0B90A555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180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42019-52A2-254E-85F2-B14AD0C69713}" type="datetimeFigureOut">
              <a:rPr lang="en-US" smtClean="0"/>
              <a:t>1/10/18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419D9-07D1-9A44-9E27-E0B90A555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977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42019-52A2-254E-85F2-B14AD0C69713}" type="datetimeFigureOut">
              <a:rPr lang="en-US" smtClean="0"/>
              <a:t>1/10/18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419D9-07D1-9A44-9E27-E0B90A555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171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42019-52A2-254E-85F2-B14AD0C69713}" type="datetimeFigureOut">
              <a:rPr lang="en-US" smtClean="0"/>
              <a:t>1/10/18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419D9-07D1-9A44-9E27-E0B90A555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899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42019-52A2-254E-85F2-B14AD0C69713}" type="datetimeFigureOut">
              <a:rPr lang="en-US" smtClean="0"/>
              <a:t>1/10/18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419D9-07D1-9A44-9E27-E0B90A555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260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42019-52A2-254E-85F2-B14AD0C69713}" type="datetimeFigureOut">
              <a:rPr lang="en-US" smtClean="0"/>
              <a:t>1/10/18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419D9-07D1-9A44-9E27-E0B90A555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91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42019-52A2-254E-85F2-B14AD0C69713}" type="datetimeFigureOut">
              <a:rPr lang="en-US" smtClean="0"/>
              <a:t>1/10/18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419D9-07D1-9A44-9E27-E0B90A555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827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959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Andreas Kronawitter</dc:creator>
  <cp:lastModifiedBy>Andreas Kronawitter</cp:lastModifiedBy>
  <cp:revision>1</cp:revision>
  <dcterms:created xsi:type="dcterms:W3CDTF">2018-01-09T23:00:05Z</dcterms:created>
  <dcterms:modified xsi:type="dcterms:W3CDTF">2018-01-09T23:09:01Z</dcterms:modified>
</cp:coreProperties>
</file>